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52" r:id="rId5"/>
    <p:sldMasterId id="2147483654" r:id="rId6"/>
  </p:sldMasterIdLst>
  <p:notesMasterIdLst>
    <p:notesMasterId r:id="rId24"/>
  </p:notesMasterIdLst>
  <p:sldIdLst>
    <p:sldId id="256" r:id="rId7"/>
    <p:sldId id="303" r:id="rId8"/>
    <p:sldId id="290" r:id="rId9"/>
    <p:sldId id="291" r:id="rId10"/>
    <p:sldId id="293" r:id="rId11"/>
    <p:sldId id="304" r:id="rId12"/>
    <p:sldId id="296" r:id="rId13"/>
    <p:sldId id="306" r:id="rId14"/>
    <p:sldId id="298" r:id="rId15"/>
    <p:sldId id="300" r:id="rId16"/>
    <p:sldId id="301" r:id="rId17"/>
    <p:sldId id="308" r:id="rId18"/>
    <p:sldId id="307" r:id="rId19"/>
    <p:sldId id="294" r:id="rId20"/>
    <p:sldId id="305" r:id="rId21"/>
    <p:sldId id="309" r:id="rId22"/>
    <p:sldId id="295" r:id="rId23"/>
  </p:sldIdLst>
  <p:sldSz cx="10693400" cy="7561263"/>
  <p:notesSz cx="6858000" cy="9144000"/>
  <p:defaultTextStyle>
    <a:defPPr>
      <a:defRPr lang="en-US"/>
    </a:defPPr>
    <a:lvl1pPr marL="0" algn="l" defTabSz="96846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84231" algn="l" defTabSz="96846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68463" algn="l" defTabSz="96846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52695" algn="l" defTabSz="96846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36927" algn="l" defTabSz="96846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21158" algn="l" defTabSz="96846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05390" algn="l" defTabSz="96846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389622" algn="l" defTabSz="96846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873853" algn="l" defTabSz="96846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9C40B30-70A8-D89A-99AB-DD6275340BE5}" name="Nicola Willcocks" initials="NW" userId="S::nicola.willcocks@cornwall.gov.uk::8d3baf43-dae8-43ea-8e5a-6b1a56dcbdc3" providerId="AD"/>
  <p188:author id="{87B005F6-8EC3-8282-D91C-8FDB06DFAB6A}" name="Scott Sharples" initials="SS" userId="S::scott.sharples@cornwall.gov.uk::7755c81f-69a4-4380-b294-d66dced81e0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B4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1440" y="62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53FD59-9757-4FC2-A0F4-92CD15F3AE97}" type="datetimeFigureOut">
              <a:rPr lang="en-GB" smtClean="0"/>
              <a:t>22/06/2026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CBA6D5-0B23-4168-BD0A-E2F4B39562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586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684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84231" algn="l" defTabSz="9684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68463" algn="l" defTabSz="9684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52695" algn="l" defTabSz="9684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936927" algn="l" defTabSz="9684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421158" algn="l" defTabSz="9684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905390" algn="l" defTabSz="9684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89622" algn="l" defTabSz="9684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873853" algn="l" defTabSz="9684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BA6D5-0B23-4168-BD0A-E2F4B395629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483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018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4292" y="2700511"/>
            <a:ext cx="7560839" cy="3096344"/>
          </a:xfrm>
          <a:prstGeom prst="rect">
            <a:avLst/>
          </a:prstGeom>
        </p:spPr>
        <p:txBody>
          <a:bodyPr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298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0156" y="303214"/>
            <a:ext cx="9708257" cy="8131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461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356" y="684287"/>
            <a:ext cx="4032448" cy="15542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964" y="2978324"/>
            <a:ext cx="2141756" cy="20264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348" y="6660951"/>
            <a:ext cx="3096344" cy="3665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64202F-2E6A-93A0-5F9C-812B394DA0CE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8621713" y="0"/>
            <a:ext cx="2100262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FF8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 Classification: CONTROLLED</a:t>
            </a:r>
          </a:p>
        </p:txBody>
      </p:sp>
    </p:spTree>
    <p:extLst>
      <p:ext uri="{BB962C8B-B14F-4D97-AF65-F5344CB8AC3E}">
        <p14:creationId xmlns:p14="http://schemas.microsoft.com/office/powerpoint/2010/main" val="2368784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defTabSz="968463" rtl="0" eaLnBrk="1" latinLnBrk="0" hangingPunct="1"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3174" indent="-363174" algn="l" defTabSz="968463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6876" indent="-302644" algn="l" defTabSz="968463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210579" indent="-242116" algn="l" defTabSz="9684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94812" indent="-242116" algn="l" defTabSz="968463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79043" indent="-242116" algn="l" defTabSz="968463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663274" indent="-242116" algn="l" defTabSz="9684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147506" indent="-242116" algn="l" defTabSz="9684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631738" indent="-242116" algn="l" defTabSz="9684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115970" indent="-242116" algn="l" defTabSz="9684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846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84231" algn="l" defTabSz="96846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8463" algn="l" defTabSz="96846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52695" algn="l" defTabSz="96846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36927" algn="l" defTabSz="96846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21158" algn="l" defTabSz="96846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05390" algn="l" defTabSz="96846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89622" algn="l" defTabSz="96846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3853" algn="l" defTabSz="96846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0693400" cy="7561263"/>
          </a:xfrm>
          <a:prstGeom prst="rect">
            <a:avLst/>
          </a:prstGeom>
          <a:solidFill>
            <a:srgbClr val="F9B4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964" y="2991057"/>
            <a:ext cx="2141756" cy="20265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64" y="6948983"/>
            <a:ext cx="2844316" cy="3367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582E2E-60D1-913A-7C1C-9814A4D703A5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8621713" y="0"/>
            <a:ext cx="2100262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FF8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 Classification: CONTROLLED</a:t>
            </a:r>
          </a:p>
        </p:txBody>
      </p:sp>
    </p:spTree>
    <p:extLst>
      <p:ext uri="{BB962C8B-B14F-4D97-AF65-F5344CB8AC3E}">
        <p14:creationId xmlns:p14="http://schemas.microsoft.com/office/powerpoint/2010/main" val="3043708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5028" y="159198"/>
            <a:ext cx="9276208" cy="8131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932" y="321987"/>
            <a:ext cx="1220041" cy="11543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64" y="6948983"/>
            <a:ext cx="2844316" cy="3367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749884-FA54-6CEA-BAAA-6CD635579FE3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8621713" y="0"/>
            <a:ext cx="2100262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FF8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 Classification: CONTROLLED</a:t>
            </a:r>
          </a:p>
        </p:txBody>
      </p:sp>
    </p:spTree>
    <p:extLst>
      <p:ext uri="{BB962C8B-B14F-4D97-AF65-F5344CB8AC3E}">
        <p14:creationId xmlns:p14="http://schemas.microsoft.com/office/powerpoint/2010/main" val="1884936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F9B41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maps/@50.4515884,-4.4611038,3a,41.2y,316.68h,81.22t/data=!3m7!1e1!3m5!1spysfRlFk3iYzOlhvt2sYMA!2e0!6shttps:%2F%2Fstreetviewpixels-pa.googleapis.com%2Fv1%2Fthumbnail%3Fcb_client%3Dmaps_sv.tactile%26w%3D900%26h%3D600%26pitch%3D8.779267000700315%26panoid%3DpysfRlFk3iYzOlhvt2sYMA%26yaw%3D316.6839146420112!7i16384!8i8192?entry=ttu&amp;g_ep=EgoyMDI2MDUxMy4wIKXMDSoASAFQAw%3D%3D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google.co.uk/maps/@50.452287,-4.4586514,3a,75y,98.51h,85.5t/data=!3m7!1e1!3m5!1sRoZfnrZuyD2LMj6iKb4YlA!2e0!6shttps:%2F%2Fstreetviewpixels-pa.googleapis.com%2Fv1%2Fthumbnail%3Fcb_client%3Dmaps_sv.tactile%26w%3D900%26h%3D600%26pitch%3D4.498959516788304%26panoid%3DRoZfnrZuyD2LMj6iKb4YlA%26yaw%3D98.51378344403952!7i16384!8i8192?entry=ttu&amp;g_ep=EgoyMDI2MDUxMy4wIKXMDSoASAFQAw%3D%3D" TargetMode="External"/><Relationship Id="rId5" Type="http://schemas.openxmlformats.org/officeDocument/2006/relationships/hyperlink" Target="https://www.google.co.uk/maps/@50.452209,-4.4587013,3a,75y,267.53h,56.71t/data=!3m7!1e1!3m5!1sNI6aV1I2r75KDtS8MQ04EA!2e0!6shttps:%2F%2Fstreetviewpixels-pa.googleapis.com%2Fv1%2Fthumbnail%3Fcb_client%3Dmaps_sv.tactile%26w%3D900%26h%3D600%26pitch%3D33.29346857953852%26panoid%3DNI6aV1I2r75KDtS8MQ04EA%26yaw%3D267.5262595831633!7i16384!8i8192?entry=ttu&amp;g_ep=EgoyMDI2MDUxMy4wIKXMDSoASAFQAw%3D%3D" TargetMode="External"/><Relationship Id="rId4" Type="http://schemas.openxmlformats.org/officeDocument/2006/relationships/hyperlink" Target="https://www.google.co.uk/maps/@50.4520663,-4.460208,3a,75y,246.09h,63.17t/data=!3m7!1e1!3m5!1scXFyTSW4_s8KGqv_LGc80A!2e0!6shttps:%2F%2Fstreetviewpixels-pa.googleapis.com%2Fv1%2Fthumbnail%3Fcb_client%3Dmaps_sv.tactile%26w%3D900%26h%3D600%26pitch%3D26.830486048868252%26panoid%3DcXFyTSW4_s8KGqv_LGc80A%26yaw%3D246.08707002313753!7i16384!8i8192?entry=ttu&amp;g_ep=EgoyMDI2MDUxMy4wIKXMDSoASAFQAw%3D%3D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maps/@50.4462975,-4.4709907,3a,75y,162.92h,81.39t/data=!3m7!1e1!3m5!1sNjgI2Q0bn1FaIxRm_L-T_g!2e0!6shttps:%2F%2Fstreetviewpixels-pa.googleapis.com%2Fv1%2Fthumbnail%3Fcb_client%3Dmaps_sv.tactile%26w%3D900%26h%3D600%26pitch%3D8.614253467740241%26panoid%3DNjgI2Q0bn1FaIxRm_L-T_g%26yaw%3D162.9198661900523!7i16384!8i8192?entry=ttu&amp;g_ep=EgoyMDI2MDUxMy4wIKXMDSoASAFQAw%3D%3D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google.co.uk/maps/@50.4450547,-4.4703295,3a,75y,226.87h,75.33t/data=!3m7!1e1!3m5!1s1W2L7s0LYhzVzBPKDDSDPQ!2e0!6shttps:%2F%2Fstreetviewpixels-pa.googleapis.com%2Fv1%2Fthumbnail%3Fcb_client%3Dmaps_sv.tactile%26w%3D900%26h%3D600%26pitch%3D14.667252016485207%26panoid%3D1W2L7s0LYhzVzBPKDDSDPQ%26yaw%3D226.86927629149687!7i16384!8i8192?entry=ttu&amp;g_ep=EgoyMDI2MDUxMy4wIKXMDSoASAFQAw%3D%3D" TargetMode="External"/><Relationship Id="rId4" Type="http://schemas.openxmlformats.org/officeDocument/2006/relationships/hyperlink" Target="https://www.google.co.uk/maps/@50.4459642,-4.4694575,3a,75y,2.99h,87.64t/data=!3m7!1e1!3m5!1sR2GvBEgLf4PLpyninCOliA!2e0!6shttps:%2F%2Fstreetviewpixels-pa.googleapis.com%2Fv1%2Fthumbnail%3Fcb_client%3Dmaps_sv.tactile%26w%3D900%26h%3D600%26pitch%3D2.356820881040832%26panoid%3DR2GvBEgLf4PLpyninCOliA%26yaw%3D2.987836708726718!7i16384!8i8192?entry=ttu&amp;g_ep=EgoyMDI2MDUxMy4wIKXMDSoASAFQAw%3D%3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maps/@50.4554637,-4.4551419,3a,75y,259.84h,89.19t/data=!3m7!1e1!3m5!1svbGJx2PbbZFfZpW7Epc7Og!2e0!6shttps:%2F%2Fstreetviewpixels-pa.googleapis.com%2Fv1%2Fthumbnail%3Fcb_client%3Dmaps_sv.tactile%26w%3D900%26h%3D600%26pitch%3D0.8132593689848022%26panoid%3DvbGJx2PbbZFfZpW7Epc7Og%26yaw%3D259.83771390507707!7i16384!8i8192?entry=ttu&amp;g_ep=EgoyMDI2MDUxMy4wIKXMDSoASAFQAw%3D%3D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google.co.uk/maps/@50.4555125,-4.4546477,3a,75y,67.85h,80.88t/data=!3m7!1e1!3m5!1sdvdZ4ZVN27qXaVOP2fupSQ!2e0!6shttps:%2F%2Fstreetviewpixels-pa.googleapis.com%2Fv1%2Fthumbnail%3Fcb_client%3Dmaps_sv.tactile%26w%3D900%26h%3D600%26pitch%3D9.124286724811896%26panoid%3DdvdZ4ZVN27qXaVOP2fupSQ%26yaw%3D67.84801358859113!7i16384!8i8192?entry=ttu&amp;g_ep=EgoyMDI2MDUxMy4wIKXMDSoASAFQAw%3D%3D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maps/@50.4596732,-4.4526502,3a,75y,73.78h,76.27t/data=!3m7!1e1!3m5!1sJus5Ss3GVBb8OfsAqimkrw!2e0!6shttps:%2F%2Fstreetviewpixels-pa.googleapis.com%2Fv1%2Fthumbnail%3Fcb_client%3Dmaps_sv.tactile%26w%3D900%26h%3D600%26pitch%3D13.72722506960551%26panoid%3DJus5Ss3GVBb8OfsAqimkrw%26yaw%3D73.78193850699714!7i16384!8i8192?entry=ttu&amp;g_ep=EgoyMDI2MDUxMy4wIKXMDSoASAFQAw%3D%3D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google.co.uk/maps/@50.4593471,-4.4521231,3a,75y,213.08h,84.52t/data=!3m7!1e1!3m5!1s7Pyf1VTbxIygl5HemTgaeQ!2e0!6shttps:%2F%2Fstreetviewpixels-pa.googleapis.com%2Fv1%2Fthumbnail%3Fcb_client%3Dmaps_sv.tactile%26w%3D900%26h%3D600%26pitch%3D5.476171191000375%26panoid%3D7Pyf1VTbxIygl5HemTgaeQ%26yaw%3D213.08338334627447!7i16384!8i8192?entry=ttu&amp;g_ep=EgoyMDI2MDUxMy4wIKXMDSoASAFQAw%3D%3D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maps/@50.4513056,-4.4764557,3a,75y,203.16h,77.72t/data=!3m7!1e1!3m5!1shNwjaIHSTCaufAUw9H32Xg!2e0!6shttps:%2F%2Fstreetviewpixels-pa.googleapis.com%2Fv1%2Fthumbnail%3Fcb_client%3Dmaps_sv.tactile%26w%3D900%26h%3D600%26pitch%3D12.284418344689982%26panoid%3DhNwjaIHSTCaufAUw9H32Xg%26yaw%3D203.16341136933832!7i16384!8i8192?entry=ttu&amp;g_ep=EgoyMDI2MDUxMy4wIKXMDSoASAFQAw%3D%3D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google.co.uk/maps/@50.4512005,-4.4749003,3a,75y,104.44h,90t/data=!3m7!1e1!3m5!1slTem0k8Kzut6_No7BGzbTw!2e0!6shttps:%2F%2Fstreetviewpixels-pa.googleapis.com%2Fv1%2Fthumbnail%3Fcb_client%3Dmaps_sv.tactile%26w%3D900%26h%3D600%26pitch%3D0%26panoid%3DlTem0k8Kzut6_No7BGzbTw%26yaw%3D104.44404!7i16384!8i8192?entry=ttu&amp;g_ep=EgoyMDI2MDUxMy4wIKXMDSoASAFQAw%3D%3D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maps/@50.4537611,-4.4654552,3a,75y,11.26h,79.6t/data=!3m7!1e1!3m5!1sz3ZrjvWhT3ZT0DgvsJDnuQ!2e0!6shttps:%2F%2Fstreetviewpixels-pa.googleapis.com%2Fv1%2Fthumbnail%3Fcb_client%3Dmaps_sv.tactile%26w%3D900%26h%3D600%26pitch%3D10.403781444544123%26panoid%3Dz3ZrjvWhT3ZT0DgvsJDnuQ%26yaw%3D11.255727748504015!7i16384!8i8192?entry=ttu&amp;g_ep=EgoyMDI2MDUxMy4wIKXMDSoASAFQAw%3D%3D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maps/@50.4501068,-4.4686182,3a,75y,129.54h,89.56t/data=!3m7!1e1!3m5!1sO_k6KXx-JVC0Nev2yn5EPg!2e0!6shttps:%2F%2Fstreetviewpixels-pa.googleapis.com%2Fv1%2Fthumbnail%3Fcb_client%3Dmaps_sv.tactile%26w%3D900%26h%3D600%26pitch%3D0.4374844244506164%26panoid%3DO_k6KXx-JVC0Nev2yn5EPg%26yaw%3D129.53608471424837!7i16384!8i8192?entry=ttu&amp;g_ep=EgoyMDI2MDUxMy4wIKXMDSoASAFQAw%3D%3D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google.co.uk/maps/@50.4501716,-4.4687225,3a,75y,297.23h,71.06t/data=!3m7!1e1!3m5!1stGxguS_ViTgPnNSGrxeojw!2e0!6shttps:%2F%2Fstreetviewpixels-pa.googleapis.com%2Fv1%2Fthumbnail%3Fcb_client%3Dmaps_sv.tactile%26w%3D900%26h%3D600%26pitch%3D18.94093897428695%26panoid%3DtGxguS_ViTgPnNSGrxeojw%26yaw%3D297.23449795736093!7i16384!8i8192?entry=ttu&amp;g_ep=EgoyMDI2MDUxMy4wIKXMDSoASAFQAw%3D%3D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google.co.uk/maps/@50.463341,-4.4632927,3a,75y,172.41h,83.52t/data=!3m7!1e1!3m5!1saP9N5pBFdx434zkGhsZ8ag!2e0!6shttps:%2F%2Fstreetviewpixels-pa.googleapis.com%2Fv1%2Fthumbnail%3Fcb_client%3Dmaps_sv.tactile%26w%3D900%26h%3D600%26pitch%3D6.475900537497665%26panoid%3DaP9N5pBFdx434zkGhsZ8ag%26yaw%3D172.41358985915417!7i16384!8i8192?entry=ttu&amp;g_ep=EgoyMDI2MDUxMy4wIKXMDSoASAFQAw%3D%3D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.uk/maps/@50.4583931,-4.4568055,3a,75y,104.69h,81.61t/data=!3m7!1e1!3m5!1sZz4kmRtyv1AgIyt09aCBBQ!2e0!6shttps:%2F%2Fstreetviewpixels-pa.googleapis.com%2Fv1%2Fthumbnail%3Fcb_client%3Dmaps_sv.tactile%26w%3D900%26h%3D600%26pitch%3D8.389949466470597%26panoid%3DZz4kmRtyv1AgIyt09aCBBQ%26yaw%3D104.68945131325985!7i16384!8i8192?entry=ttu&amp;g_ep=EgoyMDI2MDUxMy4wIKXMDSoASAFQAw%3D%3D" TargetMode="External"/><Relationship Id="rId3" Type="http://schemas.openxmlformats.org/officeDocument/2006/relationships/hyperlink" Target="https://www.google.co.uk/maps/@50.453226,-4.4505207,3a,75y,103.44h,74.64t/data=!3m7!1e1!3m5!1sOG2eQ8pxcmY84-2nrEebpg!2e0!6shttps:%2F%2Fstreetviewpixels-pa.googleapis.com%2Fv1%2Fthumbnail%3Fcb_client%3Dmaps_sv.tactile%26w%3D900%26h%3D600%26pitch%3D15.3550123886385%26panoid%3DOG2eQ8pxcmY84-2nrEebpg%26yaw%3D103.44296103976733!7i16384!8i8192?entry=ttu&amp;g_ep=EgoyMDI2MDUxMy4wIKXMDSoASAFQAw%3D%3D" TargetMode="External"/><Relationship Id="rId7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hyperlink" Target="https://www.google.co.uk/maps/@50.4513309,-4.4505913,3a,15.3y,245.57h,86.85t/data=!3m7!1e1!3m5!1seq8aY542IV1jD8vFR8ng4w!2e0!6shttps:%2F%2Fstreetviewpixels-pa.googleapis.com%2Fv1%2Fthumbnail%3Fcb_client%3Dmaps_sv.tactile%26w%3D900%26h%3D600%26pitch%3D3.148534566246397%26panoid%3Deq8aY542IV1jD8vFR8ng4w%26yaw%3D245.57091041645265!7i16384!8i8192?entry=ttu&amp;g_ep=EgoyMDI2MDUxMy4wIKXMDSoASAFQAw%3D%3D" TargetMode="External"/><Relationship Id="rId4" Type="http://schemas.openxmlformats.org/officeDocument/2006/relationships/hyperlink" Target="https://www.google.co.uk/maps/@50.4516347,-4.4502951,3a,75y,103.02h,67.36t/data=!3m7!1e1!3m5!1sFqK6wQFlOKyLn9wBV-j2zg!2e0!6shttps:%2F%2Fstreetviewpixels-pa.googleapis.com%2Fv1%2Fthumbnail%3Fcb_client%3Dmaps_sv.tactile%26w%3D900%26h%3D600%26pitch%3D22.635410311825794%26panoid%3DFqK6wQFlOKyLn9wBV-j2zg%26yaw%3D103.0161353751663!7i16384!8i8192?entry=ttu&amp;g_ep=EgoyMDI2MDUxMy4wIKXMDSoASAFQAw%3D%3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maps/@50.4626081,-4.4496216,3a,75y,194.73h,92.51t/data=!3m7!1e1!3m5!1sl9yk5kHZPJsPVUgW0A8bpg!2e0!6shttps:%2F%2Fstreetviewpixels-pa.googleapis.com%2Fv1%2Fthumbnail%3Fcb_client%3Dmaps_sv.tactile%26w%3D900%26h%3D600%26pitch%3D-2.5082686370994622%26panoid%3Dl9yk5kHZPJsPVUgW0A8bpg%26yaw%3D194.73130263064954!7i16384!8i8192?entry=ttu&amp;g_ep=EgoyMDI2MDUxMy4wIKXMDSoASAFQAw%3D%3D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google.co.uk/maps/@50.4619372,-4.4520619,3a,75y,220.65h,89.77t/data=!3m7!1e1!3m5!1sAh2SUuEAa0oWWPjBOe41eA!2e0!6shttps:%2F%2Fstreetviewpixels-pa.googleapis.com%2Fv1%2Fthumbnail%3Fcb_client%3Dmaps_sv.tactile%26w%3D900%26h%3D600%26pitch%3D0.23388942118219802%26panoid%3DAh2SUuEAa0oWWPjBOe41eA%26yaw%3D220.64732893060076!7i16384!8i8192?entry=ttu&amp;g_ep=EgoyMDI2MDUxMy4wIKXMDSoASAFQAw%3D%3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78348" y="2772519"/>
            <a:ext cx="7401081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5000" b="1" dirty="0">
                <a:solidFill>
                  <a:srgbClr val="F9B418"/>
                </a:solidFill>
              </a:rPr>
              <a:t>Liskeard place-based package – Site Maps	</a:t>
            </a:r>
          </a:p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May 2026</a:t>
            </a:r>
          </a:p>
        </p:txBody>
      </p:sp>
    </p:spTree>
    <p:extLst>
      <p:ext uri="{BB962C8B-B14F-4D97-AF65-F5344CB8AC3E}">
        <p14:creationId xmlns:p14="http://schemas.microsoft.com/office/powerpoint/2010/main" val="2992096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E67C38-1EB3-117C-5239-E586CA7DE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461169"/>
            <a:ext cx="9829800" cy="6638925"/>
          </a:xfrm>
          <a:prstGeom prst="rect">
            <a:avLst/>
          </a:prstGeom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548CB65E-6A2B-4E09-C821-8F18FE477886}"/>
              </a:ext>
            </a:extLst>
          </p:cNvPr>
          <p:cNvSpPr/>
          <p:nvPr/>
        </p:nvSpPr>
        <p:spPr>
          <a:xfrm>
            <a:off x="2707574" y="3146961"/>
            <a:ext cx="427511" cy="81312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596502AE-BB3C-F209-2077-C69CFACE5A38}"/>
              </a:ext>
            </a:extLst>
          </p:cNvPr>
          <p:cNvSpPr/>
          <p:nvPr/>
        </p:nvSpPr>
        <p:spPr>
          <a:xfrm>
            <a:off x="4391891" y="3011564"/>
            <a:ext cx="427511" cy="81312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B2277F75-B1EC-A361-1832-5443D04BF84E}"/>
              </a:ext>
            </a:extLst>
          </p:cNvPr>
          <p:cNvSpPr/>
          <p:nvPr/>
        </p:nvSpPr>
        <p:spPr>
          <a:xfrm>
            <a:off x="6484587" y="2740400"/>
            <a:ext cx="427511" cy="81312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71FA5C5C-6423-A546-79F7-5ABCC77FC9A1}"/>
              </a:ext>
            </a:extLst>
          </p:cNvPr>
          <p:cNvSpPr/>
          <p:nvPr/>
        </p:nvSpPr>
        <p:spPr>
          <a:xfrm>
            <a:off x="7312890" y="2719448"/>
            <a:ext cx="427511" cy="81312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3B6C85-F0F9-558C-5162-A275E2FD10C3}"/>
              </a:ext>
            </a:extLst>
          </p:cNvPr>
          <p:cNvSpPr txBox="1"/>
          <p:nvPr/>
        </p:nvSpPr>
        <p:spPr>
          <a:xfrm>
            <a:off x="190005" y="130629"/>
            <a:ext cx="250569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Map nine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7CA0CC-4547-4798-391D-B2C5E60CE1E6}"/>
              </a:ext>
            </a:extLst>
          </p:cNvPr>
          <p:cNvSpPr txBox="1"/>
          <p:nvPr/>
        </p:nvSpPr>
        <p:spPr>
          <a:xfrm>
            <a:off x="5182875" y="4423238"/>
            <a:ext cx="4260029" cy="2123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600" dirty="0">
                <a:hlinkClick r:id="rId3"/>
              </a:rPr>
              <a:t>20 Wadham Rd - Google Maps</a:t>
            </a:r>
            <a:endParaRPr lang="nl-NL" sz="1600" dirty="0"/>
          </a:p>
          <a:p>
            <a:endParaRPr lang="nl-NL" sz="1600" dirty="0"/>
          </a:p>
          <a:p>
            <a:r>
              <a:rPr lang="nl-NL" sz="1600" dirty="0">
                <a:hlinkClick r:id="rId4"/>
              </a:rPr>
              <a:t>23 Wadham Rd - Google Maps</a:t>
            </a:r>
            <a:endParaRPr lang="nl-NL" sz="1600" dirty="0"/>
          </a:p>
          <a:p>
            <a:endParaRPr lang="nl-NL" sz="1600" dirty="0"/>
          </a:p>
          <a:p>
            <a:r>
              <a:rPr lang="nl-NL" sz="1600" dirty="0">
                <a:hlinkClick r:id="rId5"/>
              </a:rPr>
              <a:t>8 Wadham Rd - Google Maps</a:t>
            </a:r>
            <a:endParaRPr lang="nl-NL" sz="1600" dirty="0"/>
          </a:p>
          <a:p>
            <a:endParaRPr lang="nl-NL" sz="1600" dirty="0"/>
          </a:p>
          <a:p>
            <a:r>
              <a:rPr lang="nl-NL" sz="1600" dirty="0">
                <a:hlinkClick r:id="rId6"/>
              </a:rPr>
              <a:t>8 Wadham Rd - Google Maps</a:t>
            </a:r>
            <a:endParaRPr lang="nl-NL" sz="16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6580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E7A0E1-42FD-592E-ED7A-789F669DF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87" y="465931"/>
            <a:ext cx="9877425" cy="6629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D24E30D-2F00-50A9-91BD-5B20F56C2ED8}"/>
              </a:ext>
            </a:extLst>
          </p:cNvPr>
          <p:cNvSpPr txBox="1"/>
          <p:nvPr/>
        </p:nvSpPr>
        <p:spPr>
          <a:xfrm>
            <a:off x="5866410" y="2006930"/>
            <a:ext cx="1888177" cy="32932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dirty="0"/>
              <a:t>All parcels shown on the map, links to sites on street view below:</a:t>
            </a:r>
          </a:p>
          <a:p>
            <a:endParaRPr lang="en-GB" sz="1600" dirty="0"/>
          </a:p>
          <a:p>
            <a:r>
              <a:rPr lang="da-DK" sz="1600" dirty="0">
                <a:hlinkClick r:id="rId3"/>
              </a:rPr>
              <a:t>1 Trevillis Park - Google Maps</a:t>
            </a:r>
            <a:endParaRPr lang="da-DK" sz="1600" dirty="0"/>
          </a:p>
          <a:p>
            <a:endParaRPr lang="da-DK" sz="1600" dirty="0"/>
          </a:p>
          <a:p>
            <a:r>
              <a:rPr lang="da-DK" sz="1600" dirty="0">
                <a:hlinkClick r:id="rId4"/>
              </a:rPr>
              <a:t>31 Trevillis Park - Google Maps</a:t>
            </a:r>
            <a:endParaRPr lang="da-DK" sz="1600" dirty="0"/>
          </a:p>
          <a:p>
            <a:endParaRPr lang="da-DK" sz="1600" dirty="0"/>
          </a:p>
          <a:p>
            <a:r>
              <a:rPr lang="da-DK" sz="1600" dirty="0">
                <a:hlinkClick r:id="rId5"/>
              </a:rPr>
              <a:t>75 Trevillis Park - Google Maps</a:t>
            </a:r>
            <a:endParaRPr lang="en-GB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21FEF5-EC2D-4D2B-9265-E6F09C0E745F}"/>
              </a:ext>
            </a:extLst>
          </p:cNvPr>
          <p:cNvSpPr txBox="1"/>
          <p:nvPr/>
        </p:nvSpPr>
        <p:spPr>
          <a:xfrm>
            <a:off x="190005" y="130629"/>
            <a:ext cx="250569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Map ten</a:t>
            </a:r>
          </a:p>
        </p:txBody>
      </p:sp>
    </p:spTree>
    <p:extLst>
      <p:ext uri="{BB962C8B-B14F-4D97-AF65-F5344CB8AC3E}">
        <p14:creationId xmlns:p14="http://schemas.microsoft.com/office/powerpoint/2010/main" val="2632317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5791D8-2834-B36D-77DD-DC5C1A3F9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419" y="839096"/>
            <a:ext cx="8322754" cy="54753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FE013D-CBD6-CB54-FDCD-EE2CA4C5C68F}"/>
              </a:ext>
            </a:extLst>
          </p:cNvPr>
          <p:cNvSpPr txBox="1"/>
          <p:nvPr/>
        </p:nvSpPr>
        <p:spPr>
          <a:xfrm>
            <a:off x="190005" y="130629"/>
            <a:ext cx="250569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Map eleven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CA79E7-80BB-9FAE-E309-10F9D744FE24}"/>
              </a:ext>
            </a:extLst>
          </p:cNvPr>
          <p:cNvSpPr txBox="1"/>
          <p:nvPr/>
        </p:nvSpPr>
        <p:spPr>
          <a:xfrm>
            <a:off x="2676401" y="5624887"/>
            <a:ext cx="250569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dirty="0">
                <a:hlinkClick r:id="rId3"/>
              </a:rPr>
              <a:t>6 </a:t>
            </a:r>
            <a:r>
              <a:rPr lang="en-GB" sz="1600" dirty="0" err="1">
                <a:hlinkClick r:id="rId3"/>
              </a:rPr>
              <a:t>Caunter</a:t>
            </a:r>
            <a:r>
              <a:rPr lang="en-GB" sz="1600" dirty="0">
                <a:hlinkClick r:id="rId3"/>
              </a:rPr>
              <a:t> Rd - Google Maps</a:t>
            </a:r>
            <a:endParaRPr lang="en-GB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9BB893-2B75-B71F-D081-4F430A26E166}"/>
              </a:ext>
            </a:extLst>
          </p:cNvPr>
          <p:cNvSpPr txBox="1"/>
          <p:nvPr/>
        </p:nvSpPr>
        <p:spPr>
          <a:xfrm>
            <a:off x="4502075" y="4474142"/>
            <a:ext cx="2996005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nl-NL" sz="1600" dirty="0">
                <a:hlinkClick r:id="rId4"/>
              </a:rPr>
              <a:t>62 Dennis Rd - Google Maps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55868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918B73-2A10-6CDA-5FAE-84951C94F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808" y="1253201"/>
            <a:ext cx="7912507" cy="50548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1970EF-54C5-572E-FAF2-FF1CE9E69A25}"/>
              </a:ext>
            </a:extLst>
          </p:cNvPr>
          <p:cNvSpPr txBox="1"/>
          <p:nvPr/>
        </p:nvSpPr>
        <p:spPr>
          <a:xfrm>
            <a:off x="480461" y="399570"/>
            <a:ext cx="250569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Map twelve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5E7713-7AAF-4A76-353A-B7DA80BBEB8B}"/>
              </a:ext>
            </a:extLst>
          </p:cNvPr>
          <p:cNvSpPr txBox="1"/>
          <p:nvPr/>
        </p:nvSpPr>
        <p:spPr>
          <a:xfrm>
            <a:off x="2748579" y="3979290"/>
            <a:ext cx="2802367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600" dirty="0">
                <a:hlinkClick r:id="rId3"/>
              </a:rPr>
              <a:t>8 Stephens Rd - Google Maps</a:t>
            </a:r>
            <a:endParaRPr lang="en-GB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16CFB3-BEEB-9BD2-43AB-C0C3C83AAE0D}"/>
              </a:ext>
            </a:extLst>
          </p:cNvPr>
          <p:cNvSpPr txBox="1"/>
          <p:nvPr/>
        </p:nvSpPr>
        <p:spPr>
          <a:xfrm>
            <a:off x="4149762" y="5417824"/>
            <a:ext cx="3498925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600" dirty="0">
                <a:hlinkClick r:id="rId4"/>
              </a:rPr>
              <a:t>9 Stephens Rd - Google Maps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526934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AE458E-37B5-20F7-F3F3-BC00A3A8E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12" y="530739"/>
            <a:ext cx="10544175" cy="6315075"/>
          </a:xfrm>
          <a:prstGeom prst="rect">
            <a:avLst/>
          </a:prstGeom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C859A264-98D1-58FB-55F1-E14B686F86A4}"/>
              </a:ext>
            </a:extLst>
          </p:cNvPr>
          <p:cNvSpPr/>
          <p:nvPr/>
        </p:nvSpPr>
        <p:spPr>
          <a:xfrm>
            <a:off x="1998132" y="2328332"/>
            <a:ext cx="287867" cy="41486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98A78F6E-D0A2-EB4A-FC59-6F8080CEBA34}"/>
              </a:ext>
            </a:extLst>
          </p:cNvPr>
          <p:cNvSpPr/>
          <p:nvPr/>
        </p:nvSpPr>
        <p:spPr>
          <a:xfrm>
            <a:off x="5016416" y="2743198"/>
            <a:ext cx="287867" cy="41486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756115-80D0-EE42-B4E3-9D1FC3517802}"/>
              </a:ext>
            </a:extLst>
          </p:cNvPr>
          <p:cNvSpPr txBox="1"/>
          <p:nvPr/>
        </p:nvSpPr>
        <p:spPr>
          <a:xfrm>
            <a:off x="1795930" y="2950631"/>
            <a:ext cx="2726267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POS Pound Dean Estate (two sites) – area of encroachment on site being dealt with, remaining parcels for review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65E57B-F2AC-E89F-74EB-04304AF2FE0B}"/>
              </a:ext>
            </a:extLst>
          </p:cNvPr>
          <p:cNvSpPr txBox="1"/>
          <p:nvPr/>
        </p:nvSpPr>
        <p:spPr>
          <a:xfrm>
            <a:off x="190005" y="130629"/>
            <a:ext cx="2505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Map thirteen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E534D8-F755-752F-A3EE-2363CC4AED1A}"/>
              </a:ext>
            </a:extLst>
          </p:cNvPr>
          <p:cNvSpPr txBox="1"/>
          <p:nvPr/>
        </p:nvSpPr>
        <p:spPr>
          <a:xfrm>
            <a:off x="2142065" y="608773"/>
            <a:ext cx="564647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POS Pound Dean Estate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C2E6C7-C3FE-7ED5-66FB-F421FD8BA518}"/>
              </a:ext>
            </a:extLst>
          </p:cNvPr>
          <p:cNvSpPr txBox="1"/>
          <p:nvPr/>
        </p:nvSpPr>
        <p:spPr>
          <a:xfrm>
            <a:off x="1489868" y="4228493"/>
            <a:ext cx="2726267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600" dirty="0">
                <a:hlinkClick r:id="rId3"/>
              </a:rPr>
              <a:t>8 Little Dean - Google Maps</a:t>
            </a:r>
            <a:endParaRPr lang="en-GB" sz="1600" dirty="0"/>
          </a:p>
          <a:p>
            <a:endParaRPr lang="en-GB" sz="1600" dirty="0"/>
          </a:p>
          <a:p>
            <a:r>
              <a:rPr lang="en-GB" sz="1600" dirty="0">
                <a:hlinkClick r:id="rId4"/>
              </a:rPr>
              <a:t>Little Dean - Google Maps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59302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D350B5-434F-3984-B6ED-C6E205AC7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EA75DBD-5901-1B41-C8D4-1A6A88C16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459" y="1073386"/>
            <a:ext cx="5267430" cy="52101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8434523-EA85-5249-4654-4599D0D47975}"/>
              </a:ext>
            </a:extLst>
          </p:cNvPr>
          <p:cNvSpPr txBox="1"/>
          <p:nvPr/>
        </p:nvSpPr>
        <p:spPr>
          <a:xfrm>
            <a:off x="157732" y="184417"/>
            <a:ext cx="2505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Map fourteen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1957DC-CC1F-5CFB-AC29-CD27D4F6B399}"/>
              </a:ext>
            </a:extLst>
          </p:cNvPr>
          <p:cNvSpPr txBox="1"/>
          <p:nvPr/>
        </p:nvSpPr>
        <p:spPr>
          <a:xfrm>
            <a:off x="2663426" y="6287822"/>
            <a:ext cx="55617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4 Dean St - Google Maps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3800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75382D-1718-CE63-3448-7C37A3DFB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020" y="1480049"/>
            <a:ext cx="7302875" cy="49596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DC8431-5DA7-443D-0704-3C3C4BC94F68}"/>
              </a:ext>
            </a:extLst>
          </p:cNvPr>
          <p:cNvSpPr txBox="1"/>
          <p:nvPr/>
        </p:nvSpPr>
        <p:spPr>
          <a:xfrm>
            <a:off x="399999" y="248963"/>
            <a:ext cx="2505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Map fifteen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BF0704-E778-4CAF-5042-8920CE2E19EC}"/>
              </a:ext>
            </a:extLst>
          </p:cNvPr>
          <p:cNvSpPr txBox="1"/>
          <p:nvPr/>
        </p:nvSpPr>
        <p:spPr>
          <a:xfrm>
            <a:off x="5448748" y="6439654"/>
            <a:ext cx="55617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4 Manley Rd - Google Maps</a:t>
            </a:r>
            <a:endParaRPr lang="en-GB" dirty="0"/>
          </a:p>
          <a:p>
            <a:endParaRPr lang="en-GB" dirty="0"/>
          </a:p>
          <a:p>
            <a:r>
              <a:rPr lang="en-GB" dirty="0">
                <a:hlinkClick r:id="rId4"/>
              </a:rPr>
              <a:t>4 Manley Rd - Google Maps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1886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51C9D0-5E36-1B7E-16C5-08DAE9E7A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125" y="661193"/>
            <a:ext cx="5076825" cy="62388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ADCB3A-9F00-49F5-69D7-7DDE17DC4C61}"/>
              </a:ext>
            </a:extLst>
          </p:cNvPr>
          <p:cNvSpPr txBox="1"/>
          <p:nvPr/>
        </p:nvSpPr>
        <p:spPr>
          <a:xfrm>
            <a:off x="2332342" y="3349746"/>
            <a:ext cx="14393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Land at </a:t>
            </a:r>
            <a:r>
              <a:rPr lang="en-GB" dirty="0" err="1"/>
              <a:t>Killigrew</a:t>
            </a:r>
            <a:r>
              <a:rPr lang="en-GB" dirty="0"/>
              <a:t> Road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F8840F-C279-11F4-3BF4-5F6B28006A80}"/>
              </a:ext>
            </a:extLst>
          </p:cNvPr>
          <p:cNvSpPr txBox="1"/>
          <p:nvPr/>
        </p:nvSpPr>
        <p:spPr>
          <a:xfrm>
            <a:off x="2332342" y="4516016"/>
            <a:ext cx="11292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Land adj 37 </a:t>
            </a:r>
            <a:r>
              <a:rPr lang="en-GB" dirty="0" err="1"/>
              <a:t>Bogdara</a:t>
            </a:r>
            <a:r>
              <a:rPr lang="en-GB" dirty="0"/>
              <a:t> Way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BA00CE-40D5-E87B-02D8-538743DDE987}"/>
              </a:ext>
            </a:extLst>
          </p:cNvPr>
          <p:cNvSpPr txBox="1"/>
          <p:nvPr/>
        </p:nvSpPr>
        <p:spPr>
          <a:xfrm>
            <a:off x="222278" y="202375"/>
            <a:ext cx="2505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Map sixteen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222973-02B2-8160-07E0-243B7066373A}"/>
              </a:ext>
            </a:extLst>
          </p:cNvPr>
          <p:cNvSpPr txBox="1"/>
          <p:nvPr/>
        </p:nvSpPr>
        <p:spPr>
          <a:xfrm>
            <a:off x="6598064" y="4762236"/>
            <a:ext cx="1430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No </a:t>
            </a:r>
            <a:r>
              <a:rPr lang="en-GB" sz="1600" dirty="0" err="1"/>
              <a:t>streetview</a:t>
            </a:r>
            <a:r>
              <a:rPr lang="en-GB" sz="1600" dirty="0"/>
              <a:t> image available </a:t>
            </a:r>
          </a:p>
        </p:txBody>
      </p:sp>
    </p:spTree>
    <p:extLst>
      <p:ext uri="{BB962C8B-B14F-4D97-AF65-F5344CB8AC3E}">
        <p14:creationId xmlns:p14="http://schemas.microsoft.com/office/powerpoint/2010/main" val="3423621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3637076-6C76-390F-38D1-A38D489BFA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113463"/>
              </p:ext>
            </p:extLst>
          </p:nvPr>
        </p:nvGraphicFramePr>
        <p:xfrm>
          <a:off x="614581" y="1321227"/>
          <a:ext cx="8882742" cy="222939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892635">
                  <a:extLst>
                    <a:ext uri="{9D8B030D-6E8A-4147-A177-3AD203B41FA5}">
                      <a16:colId xmlns:a16="http://schemas.microsoft.com/office/drawing/2014/main" val="1796125986"/>
                    </a:ext>
                  </a:extLst>
                </a:gridCol>
                <a:gridCol w="2078182">
                  <a:extLst>
                    <a:ext uri="{9D8B030D-6E8A-4147-A177-3AD203B41FA5}">
                      <a16:colId xmlns:a16="http://schemas.microsoft.com/office/drawing/2014/main" val="3146513094"/>
                    </a:ext>
                  </a:extLst>
                </a:gridCol>
                <a:gridCol w="1911925">
                  <a:extLst>
                    <a:ext uri="{9D8B030D-6E8A-4147-A177-3AD203B41FA5}">
                      <a16:colId xmlns:a16="http://schemas.microsoft.com/office/drawing/2014/main" val="684823273"/>
                    </a:ext>
                  </a:extLst>
                </a:gridCol>
              </a:tblGrid>
              <a:tr h="107209">
                <a:tc>
                  <a:txBody>
                    <a:bodyPr/>
                    <a:lstStyle/>
                    <a:p>
                      <a:pPr lvl="0" algn="ctr" fontAlgn="ctr"/>
                      <a:r>
                        <a:rPr lang="en-GB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TC proposed devolution assets (subject to ratification and further financial/operational assessments)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GB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Type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Refer to Map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56618721"/>
                  </a:ext>
                </a:extLst>
              </a:tr>
              <a:tr h="249382">
                <a:tc>
                  <a:txBody>
                    <a:bodyPr/>
                    <a:lstStyle/>
                    <a:p>
                      <a:pPr lvl="0" algn="ctr" fontAlgn="ctr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Rapsons Car Park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Car Parks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91173467"/>
                  </a:ext>
                </a:extLst>
              </a:tr>
              <a:tr h="198352">
                <a:tc>
                  <a:txBody>
                    <a:bodyPr/>
                    <a:lstStyle/>
                    <a:p>
                      <a:pPr lvl="0" algn="ctr" fontAlgn="ctr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Rapsons Field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Environment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56422490"/>
                  </a:ext>
                </a:extLst>
              </a:tr>
              <a:tr h="273133">
                <a:tc>
                  <a:txBody>
                    <a:bodyPr/>
                    <a:lstStyle/>
                    <a:p>
                      <a:pPr lvl="0" algn="ctr" fontAlgn="ctr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Rapsons Play Area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Environment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60686511"/>
                  </a:ext>
                </a:extLst>
              </a:tr>
              <a:tr h="71252">
                <a:tc>
                  <a:txBody>
                    <a:bodyPr/>
                    <a:lstStyle/>
                    <a:p>
                      <a:pPr lvl="0" algn="ctr" fontAlgn="ctr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Upper Sungirt Car Park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Car Parks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Two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7646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algn="ctr" fontAlgn="ctr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Lower Sungirt Car Park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Car Parks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Two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847366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algn="ctr" fontAlgn="ctr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Sungirt Valley (Sungirt Valley 1 and a bit of 2)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Environment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Two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83577735"/>
                  </a:ext>
                </a:extLst>
              </a:tr>
              <a:tr h="80183">
                <a:tc>
                  <a:txBody>
                    <a:bodyPr/>
                    <a:lstStyle/>
                    <a:p>
                      <a:pPr lvl="0" algn="ctr" fontAlgn="ctr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POS E of heathlands Road (Sungirt Valley 2 - rest of)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Environment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Two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508333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algn="ctr" fontAlgn="ctr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POS Castle Hill Court &amp; Memorial Site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Environment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Three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118831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8188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39ED23-0103-6AC5-7178-635A7BF7E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571" y="609210"/>
            <a:ext cx="9708257" cy="63428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AAC877-0A6F-862E-1CC7-4F9135130163}"/>
              </a:ext>
            </a:extLst>
          </p:cNvPr>
          <p:cNvSpPr txBox="1"/>
          <p:nvPr/>
        </p:nvSpPr>
        <p:spPr>
          <a:xfrm>
            <a:off x="3230032" y="3881768"/>
            <a:ext cx="19134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Rapsons car park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596FD1-875A-94F6-CE74-5458C2E51900}"/>
              </a:ext>
            </a:extLst>
          </p:cNvPr>
          <p:cNvSpPr txBox="1"/>
          <p:nvPr/>
        </p:nvSpPr>
        <p:spPr>
          <a:xfrm>
            <a:off x="1909232" y="4829557"/>
            <a:ext cx="19134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Rapsons field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EDFBA6-19D4-DBDF-42CC-73EE9720F185}"/>
              </a:ext>
            </a:extLst>
          </p:cNvPr>
          <p:cNvSpPr txBox="1"/>
          <p:nvPr/>
        </p:nvSpPr>
        <p:spPr>
          <a:xfrm>
            <a:off x="3314699" y="5137334"/>
            <a:ext cx="1913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Rapsons field </a:t>
            </a:r>
          </a:p>
          <a:p>
            <a:pPr algn="ctr"/>
            <a:r>
              <a:rPr lang="en-GB" sz="1400" dirty="0"/>
              <a:t>play area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AB982D-37EC-2102-22F4-B776219A38E5}"/>
              </a:ext>
            </a:extLst>
          </p:cNvPr>
          <p:cNvSpPr txBox="1"/>
          <p:nvPr/>
        </p:nvSpPr>
        <p:spPr>
          <a:xfrm>
            <a:off x="190005" y="130629"/>
            <a:ext cx="2505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Map one</a:t>
            </a:r>
          </a:p>
        </p:txBody>
      </p:sp>
    </p:spTree>
    <p:extLst>
      <p:ext uri="{BB962C8B-B14F-4D97-AF65-F5344CB8AC3E}">
        <p14:creationId xmlns:p14="http://schemas.microsoft.com/office/powerpoint/2010/main" val="1951146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C00435-C53B-0855-DDB1-452ECAAE9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600" y="637381"/>
            <a:ext cx="5410200" cy="6286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2C9524-CA55-7DFC-153D-92741E448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7350" y="303214"/>
            <a:ext cx="4838700" cy="419100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056B58D4-2C84-5018-8698-33BABFE8B49F}"/>
              </a:ext>
            </a:extLst>
          </p:cNvPr>
          <p:cNvSpPr/>
          <p:nvPr/>
        </p:nvSpPr>
        <p:spPr>
          <a:xfrm>
            <a:off x="2989689" y="5128591"/>
            <a:ext cx="820311" cy="33395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E47596-A3F0-3527-85C9-A2F003FFE58F}"/>
              </a:ext>
            </a:extLst>
          </p:cNvPr>
          <p:cNvSpPr txBox="1"/>
          <p:nvPr/>
        </p:nvSpPr>
        <p:spPr>
          <a:xfrm>
            <a:off x="119269" y="4095239"/>
            <a:ext cx="2870420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/>
              <a:t>This small slip (Land West of Heathlands Road) being regularised with neighbour and not proposed for transfer </a:t>
            </a:r>
            <a:endParaRPr lang="en-GB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D7734A-6AE1-04B5-C381-CA240F210B2B}"/>
              </a:ext>
            </a:extLst>
          </p:cNvPr>
          <p:cNvSpPr txBox="1"/>
          <p:nvPr/>
        </p:nvSpPr>
        <p:spPr>
          <a:xfrm>
            <a:off x="3488267" y="3975159"/>
            <a:ext cx="10837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POS East of Heathlands Road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BC156F-CF30-72E8-073B-AB0008D8D9FB}"/>
              </a:ext>
            </a:extLst>
          </p:cNvPr>
          <p:cNvSpPr txBox="1"/>
          <p:nvPr/>
        </p:nvSpPr>
        <p:spPr>
          <a:xfrm>
            <a:off x="4148667" y="3187501"/>
            <a:ext cx="10837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Lower Sungirt car park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FB889B-67D4-6259-CF1E-39DB756C3B26}"/>
              </a:ext>
            </a:extLst>
          </p:cNvPr>
          <p:cNvSpPr txBox="1"/>
          <p:nvPr/>
        </p:nvSpPr>
        <p:spPr>
          <a:xfrm>
            <a:off x="4237567" y="1693923"/>
            <a:ext cx="10837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Upper Sungirt car park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D3E621-A8A9-37A8-ACA2-3A2DE3556A4E}"/>
              </a:ext>
            </a:extLst>
          </p:cNvPr>
          <p:cNvSpPr txBox="1"/>
          <p:nvPr/>
        </p:nvSpPr>
        <p:spPr>
          <a:xfrm>
            <a:off x="4690534" y="4452213"/>
            <a:ext cx="1083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Sungirt Valley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171594-5C05-2049-F937-301277A88E20}"/>
              </a:ext>
            </a:extLst>
          </p:cNvPr>
          <p:cNvSpPr txBox="1"/>
          <p:nvPr/>
        </p:nvSpPr>
        <p:spPr>
          <a:xfrm>
            <a:off x="190005" y="130629"/>
            <a:ext cx="2505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Map two</a:t>
            </a:r>
          </a:p>
        </p:txBody>
      </p:sp>
    </p:spTree>
    <p:extLst>
      <p:ext uri="{BB962C8B-B14F-4D97-AF65-F5344CB8AC3E}">
        <p14:creationId xmlns:p14="http://schemas.microsoft.com/office/powerpoint/2010/main" val="745394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211C91-9270-0079-DE24-1999FE685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50" y="530739"/>
            <a:ext cx="5048250" cy="6305550"/>
          </a:xfrm>
          <a:prstGeom prst="rect">
            <a:avLst/>
          </a:prstGeom>
        </p:spPr>
      </p:pic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1A8CC2A7-349B-86C4-5490-D52F86B89F0E}"/>
              </a:ext>
            </a:extLst>
          </p:cNvPr>
          <p:cNvSpPr/>
          <p:nvPr/>
        </p:nvSpPr>
        <p:spPr>
          <a:xfrm>
            <a:off x="1976382" y="3525017"/>
            <a:ext cx="577320" cy="646331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A6D203-6D6D-13C4-EB39-A9D5B3754A11}"/>
              </a:ext>
            </a:extLst>
          </p:cNvPr>
          <p:cNvSpPr txBox="1"/>
          <p:nvPr/>
        </p:nvSpPr>
        <p:spPr>
          <a:xfrm>
            <a:off x="2223203" y="3914413"/>
            <a:ext cx="8778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CHL asset out of scope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D203D0-F945-D701-6C2F-A5AE0B4121B2}"/>
              </a:ext>
            </a:extLst>
          </p:cNvPr>
          <p:cNvSpPr txBox="1"/>
          <p:nvPr/>
        </p:nvSpPr>
        <p:spPr>
          <a:xfrm>
            <a:off x="1770856" y="4826390"/>
            <a:ext cx="1716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POS Castle Hill Court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6968EA-CDA3-B0DA-28EE-52045074AB0D}"/>
              </a:ext>
            </a:extLst>
          </p:cNvPr>
          <p:cNvSpPr txBox="1"/>
          <p:nvPr/>
        </p:nvSpPr>
        <p:spPr>
          <a:xfrm>
            <a:off x="190005" y="130629"/>
            <a:ext cx="2505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Map three</a:t>
            </a:r>
          </a:p>
        </p:txBody>
      </p:sp>
    </p:spTree>
    <p:extLst>
      <p:ext uri="{BB962C8B-B14F-4D97-AF65-F5344CB8AC3E}">
        <p14:creationId xmlns:p14="http://schemas.microsoft.com/office/powerpoint/2010/main" val="1890606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C4490D-EDB2-3620-7A04-D65F45833E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1998A00-0703-AFA4-41B1-1E6DB79154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802070"/>
              </p:ext>
            </p:extLst>
          </p:nvPr>
        </p:nvGraphicFramePr>
        <p:xfrm>
          <a:off x="763793" y="535918"/>
          <a:ext cx="8808834" cy="527784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818727">
                  <a:extLst>
                    <a:ext uri="{9D8B030D-6E8A-4147-A177-3AD203B41FA5}">
                      <a16:colId xmlns:a16="http://schemas.microsoft.com/office/drawing/2014/main" val="1796125986"/>
                    </a:ext>
                  </a:extLst>
                </a:gridCol>
                <a:gridCol w="2078182">
                  <a:extLst>
                    <a:ext uri="{9D8B030D-6E8A-4147-A177-3AD203B41FA5}">
                      <a16:colId xmlns:a16="http://schemas.microsoft.com/office/drawing/2014/main" val="3146513094"/>
                    </a:ext>
                  </a:extLst>
                </a:gridCol>
                <a:gridCol w="1911925">
                  <a:extLst>
                    <a:ext uri="{9D8B030D-6E8A-4147-A177-3AD203B41FA5}">
                      <a16:colId xmlns:a16="http://schemas.microsoft.com/office/drawing/2014/main" val="684823273"/>
                    </a:ext>
                  </a:extLst>
                </a:gridCol>
              </a:tblGrid>
              <a:tr h="107209">
                <a:tc>
                  <a:txBody>
                    <a:bodyPr/>
                    <a:lstStyle/>
                    <a:p>
                      <a:pPr lvl="0" algn="ctr" fontAlgn="ctr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Play sites and smaller POS / verges for site visits and TC review/assessment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GB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Type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Refer to Map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56618721"/>
                  </a:ext>
                </a:extLst>
              </a:tr>
              <a:tr h="200990">
                <a:tc>
                  <a:txBody>
                    <a:bodyPr/>
                    <a:lstStyle/>
                    <a:p>
                      <a:pPr lvl="0" algn="ctr" fontAlgn="ctr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Culverland Park Play Area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Environment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Four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2044043"/>
                  </a:ext>
                </a:extLst>
              </a:tr>
              <a:tr h="201880">
                <a:tc>
                  <a:txBody>
                    <a:bodyPr/>
                    <a:lstStyle/>
                    <a:p>
                      <a:pPr lvl="0" algn="ctr" fontAlgn="ctr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Pepper Park Play Area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Environment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Five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28781201"/>
                  </a:ext>
                </a:extLst>
              </a:tr>
              <a:tr h="201880">
                <a:tc>
                  <a:txBody>
                    <a:bodyPr/>
                    <a:lstStyle/>
                    <a:p>
                      <a:pPr lvl="0" algn="ctr" fontAlgn="ctr"/>
                      <a:r>
                        <a:rPr lang="en-GB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Land adjacent 27 Springfield Road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GB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Environment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Five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05795447"/>
                  </a:ext>
                </a:extLst>
              </a:tr>
              <a:tr h="59377">
                <a:tc>
                  <a:txBody>
                    <a:bodyPr/>
                    <a:lstStyle/>
                    <a:p>
                      <a:pPr lvl="0" algn="ctr" fontAlgn="ctr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Play Area at Jack Bice Close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Environment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Six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2683728"/>
                  </a:ext>
                </a:extLst>
              </a:tr>
              <a:tr h="59377">
                <a:tc>
                  <a:txBody>
                    <a:bodyPr/>
                    <a:lstStyle/>
                    <a:p>
                      <a:pPr lvl="0" algn="ctr" fontAlgn="ctr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Play Area at Stanley Maggs Way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Environment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Six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74823013"/>
                  </a:ext>
                </a:extLst>
              </a:tr>
              <a:tr h="160614">
                <a:tc>
                  <a:txBody>
                    <a:bodyPr/>
                    <a:lstStyle/>
                    <a:p>
                      <a:pPr lvl="0" algn="ctr" fontAlgn="ctr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Play Area at Silvanus Jenkin Ave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Environment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Six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93756189"/>
                  </a:ext>
                </a:extLst>
              </a:tr>
              <a:tr h="116457">
                <a:tc>
                  <a:txBody>
                    <a:bodyPr/>
                    <a:lstStyle/>
                    <a:p>
                      <a:pPr lvl="0" algn="ctr" fontAlgn="ctr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POS adj Pengover allotments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Environment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Seven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58896533"/>
                  </a:ext>
                </a:extLst>
              </a:tr>
              <a:tr h="71252">
                <a:tc>
                  <a:txBody>
                    <a:bodyPr/>
                    <a:lstStyle/>
                    <a:p>
                      <a:pPr lvl="0" algn="ctr" fontAlgn="ctr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Land at Hendra Park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Environment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Eight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52821889"/>
                  </a:ext>
                </a:extLst>
              </a:tr>
              <a:tr h="41860">
                <a:tc>
                  <a:txBody>
                    <a:bodyPr/>
                    <a:lstStyle/>
                    <a:p>
                      <a:pPr lvl="0" algn="ctr" fontAlgn="ctr"/>
                      <a:r>
                        <a:rPr lang="en-GB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Land adj Liskeard Hospital 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GB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Environment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Eight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787486"/>
                  </a:ext>
                </a:extLst>
              </a:tr>
              <a:tr h="146284">
                <a:tc>
                  <a:txBody>
                    <a:bodyPr/>
                    <a:lstStyle/>
                    <a:p>
                      <a:pPr lvl="0" algn="ctr" fontAlgn="ctr"/>
                      <a:r>
                        <a:rPr lang="en-GB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Land at </a:t>
                      </a:r>
                      <a:r>
                        <a:rPr lang="en-GB" sz="14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Maddever</a:t>
                      </a:r>
                      <a:r>
                        <a:rPr lang="en-GB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Crescent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GB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Environment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Nine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97629279"/>
                  </a:ext>
                </a:extLst>
              </a:tr>
              <a:tr h="148738">
                <a:tc>
                  <a:txBody>
                    <a:bodyPr/>
                    <a:lstStyle/>
                    <a:p>
                      <a:pPr lvl="0" algn="ctr" fontAlgn="ctr"/>
                      <a:r>
                        <a:rPr lang="en-GB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POS at Entrance of </a:t>
                      </a:r>
                      <a:r>
                        <a:rPr lang="en-GB" sz="14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Trevillis</a:t>
                      </a:r>
                      <a:r>
                        <a:rPr lang="en-GB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park / Land at </a:t>
                      </a:r>
                      <a:r>
                        <a:rPr lang="en-GB" sz="14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Trevillis</a:t>
                      </a:r>
                      <a:r>
                        <a:rPr lang="en-GB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Park 1-8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GB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Environment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8367592"/>
                  </a:ext>
                </a:extLst>
              </a:tr>
              <a:tr h="148738"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>
                        <a:buNone/>
                      </a:pPr>
                      <a:r>
                        <a:rPr lang="en-GB" sz="14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 (1) </a:t>
                      </a:r>
                      <a:r>
                        <a:rPr lang="en-GB" sz="1400" b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Caunter</a:t>
                      </a:r>
                      <a:r>
                        <a:rPr lang="en-GB" sz="14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Road - POS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en-GB" sz="14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Environment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en-GB" sz="14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Eleven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098694"/>
                  </a:ext>
                </a:extLst>
              </a:tr>
              <a:tr h="148738"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>
                        <a:buNone/>
                      </a:pPr>
                      <a:r>
                        <a:rPr lang="en-GB" sz="14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 (2) </a:t>
                      </a:r>
                      <a:r>
                        <a:rPr lang="en-GB" sz="1400" b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Caunter</a:t>
                      </a:r>
                      <a:r>
                        <a:rPr lang="en-GB" sz="14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Road – POS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Environment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>
                        <a:buNone/>
                      </a:pPr>
                      <a:r>
                        <a:rPr lang="en-GB" sz="14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Eleven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34950583"/>
                  </a:ext>
                </a:extLst>
              </a:tr>
              <a:tr h="332461"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>
                        <a:buNone/>
                      </a:pPr>
                      <a:r>
                        <a:rPr lang="en-GB" sz="14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 adj 58 Dennis Road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Environment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en-GB" sz="14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Eleven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32183210"/>
                  </a:ext>
                </a:extLst>
              </a:tr>
              <a:tr h="43798"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>
                        <a:buNone/>
                      </a:pPr>
                      <a:r>
                        <a:rPr lang="en-GB" sz="14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 adj. 5 Stephens Road, Liskeard – POS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Environment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>
                        <a:buNone/>
                      </a:pPr>
                      <a:r>
                        <a:rPr lang="en-GB" sz="14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Twelve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678785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>
                        <a:buNone/>
                      </a:pPr>
                      <a:r>
                        <a:rPr lang="en-GB" sz="14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 adj. 26 Stephens Road, Liskeard – POS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Environment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>
                        <a:buNone/>
                      </a:pPr>
                      <a:r>
                        <a:rPr lang="en-GB" sz="14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Twelve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94919124"/>
                  </a:ext>
                </a:extLst>
              </a:tr>
              <a:tr h="148738">
                <a:tc>
                  <a:txBody>
                    <a:bodyPr/>
                    <a:lstStyle/>
                    <a:p>
                      <a:pPr lvl="0"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 at Pound Dean (two sites)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Environment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Thirteen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14050955"/>
                  </a:ext>
                </a:extLst>
              </a:tr>
              <a:tr h="148738">
                <a:tc>
                  <a:txBody>
                    <a:bodyPr/>
                    <a:lstStyle/>
                    <a:p>
                      <a:pPr lvl="0" algn="ctr" fontAlgn="ctr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Land at Junction Barras St &amp;Dean St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Environment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Fourteen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44383384"/>
                  </a:ext>
                </a:extLst>
              </a:tr>
              <a:tr h="148738"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>
                        <a:buNone/>
                      </a:pPr>
                      <a:r>
                        <a:rPr lang="en-GB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 opposite 2-4 Manley Road – POS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Environment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Fifteen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75388435"/>
                  </a:ext>
                </a:extLst>
              </a:tr>
              <a:tr h="148738"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>
                        <a:buNone/>
                      </a:pPr>
                      <a:r>
                        <a:rPr lang="en-GB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 </a:t>
                      </a:r>
                      <a:r>
                        <a:rPr lang="en-GB" sz="1400" b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jnc</a:t>
                      </a:r>
                      <a:r>
                        <a:rPr lang="en-GB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Manley Road &amp; Station Road, Liskeard – POS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Environment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Fifteen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83495309"/>
                  </a:ext>
                </a:extLst>
              </a:tr>
              <a:tr h="148738">
                <a:tc>
                  <a:txBody>
                    <a:bodyPr/>
                    <a:lstStyle/>
                    <a:p>
                      <a:pPr lvl="0" algn="ctr" fontAlgn="ctr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Land adjoining 37 </a:t>
                      </a:r>
                      <a:r>
                        <a:rPr lang="en-GB" sz="1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Bodgara</a:t>
                      </a:r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Way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Housing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Sixteen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84967535"/>
                  </a:ext>
                </a:extLst>
              </a:tr>
              <a:tr h="148738">
                <a:tc>
                  <a:txBody>
                    <a:bodyPr/>
                    <a:lstStyle/>
                    <a:p>
                      <a:pPr lvl="0" algn="ctr" fontAlgn="ctr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Land at </a:t>
                      </a:r>
                      <a:r>
                        <a:rPr lang="en-GB" sz="1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Killigrew</a:t>
                      </a:r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Road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Housing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Sixteen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830296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2026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1D1FF1B-A31A-3AFD-774A-C7EE8BE75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05" y="968772"/>
            <a:ext cx="5807010" cy="562371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065F497-D6E0-01D3-693E-95131A2F0F26}"/>
              </a:ext>
            </a:extLst>
          </p:cNvPr>
          <p:cNvGrpSpPr/>
          <p:nvPr/>
        </p:nvGrpSpPr>
        <p:grpSpPr>
          <a:xfrm>
            <a:off x="2104902" y="887960"/>
            <a:ext cx="8398493" cy="6387541"/>
            <a:chOff x="-2875888" y="-405054"/>
            <a:chExt cx="8398493" cy="638754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8C60607-F9DF-E52C-3D20-8CDC83DC07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1797" y="-405054"/>
              <a:ext cx="4350808" cy="6387541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55662C2-0FE8-3062-728B-6D6315129938}"/>
                </a:ext>
              </a:extLst>
            </p:cNvPr>
            <p:cNvSpPr txBox="1"/>
            <p:nvPr/>
          </p:nvSpPr>
          <p:spPr>
            <a:xfrm>
              <a:off x="3718087" y="1726935"/>
              <a:ext cx="1439334" cy="13234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Pepper Park play area (no street view image available)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476E499-BC29-288B-B05A-4B3AE771827A}"/>
                </a:ext>
              </a:extLst>
            </p:cNvPr>
            <p:cNvSpPr txBox="1"/>
            <p:nvPr/>
          </p:nvSpPr>
          <p:spPr>
            <a:xfrm>
              <a:off x="2079989" y="4241473"/>
              <a:ext cx="2223070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Land at Springfield Road (no street view image available)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D4CB249-35AF-813E-6849-6E8FD35FAF22}"/>
                </a:ext>
              </a:extLst>
            </p:cNvPr>
            <p:cNvSpPr txBox="1"/>
            <p:nvPr/>
          </p:nvSpPr>
          <p:spPr>
            <a:xfrm>
              <a:off x="-2875888" y="3323212"/>
              <a:ext cx="2768311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Culverland Park play area</a:t>
              </a:r>
            </a:p>
            <a:p>
              <a:r>
                <a:rPr lang="en-GB" sz="1600" dirty="0">
                  <a:hlinkClick r:id="rId4"/>
                </a:rPr>
                <a:t>63 Culverland Park - Google Maps</a:t>
              </a:r>
              <a:endParaRPr lang="en-GB" sz="1600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0951D78-6D08-2F99-2C92-7066AA29FEFF}"/>
              </a:ext>
            </a:extLst>
          </p:cNvPr>
          <p:cNvSpPr txBox="1"/>
          <p:nvPr/>
        </p:nvSpPr>
        <p:spPr>
          <a:xfrm>
            <a:off x="190005" y="76841"/>
            <a:ext cx="2505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Map four / five</a:t>
            </a:r>
          </a:p>
        </p:txBody>
      </p:sp>
    </p:spTree>
    <p:extLst>
      <p:ext uri="{BB962C8B-B14F-4D97-AF65-F5344CB8AC3E}">
        <p14:creationId xmlns:p14="http://schemas.microsoft.com/office/powerpoint/2010/main" val="2132154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E81BA2-DC80-6EBC-6F2D-2E634A7B28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C61F2325-D8F2-406A-8692-865211D8CFEC}"/>
              </a:ext>
            </a:extLst>
          </p:cNvPr>
          <p:cNvGrpSpPr/>
          <p:nvPr/>
        </p:nvGrpSpPr>
        <p:grpSpPr>
          <a:xfrm>
            <a:off x="641315" y="973887"/>
            <a:ext cx="5017208" cy="5606050"/>
            <a:chOff x="150283" y="1678185"/>
            <a:chExt cx="5086350" cy="527947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8DABF45-430E-F088-7AAB-BAC4AA8FC6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27805"/>
            <a:stretch/>
          </p:blipFill>
          <p:spPr>
            <a:xfrm>
              <a:off x="207433" y="1911350"/>
              <a:ext cx="5029200" cy="480668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E298913-A4E8-AEFC-2BF5-D019D7334DA2}"/>
                </a:ext>
              </a:extLst>
            </p:cNvPr>
            <p:cNvSpPr txBox="1"/>
            <p:nvPr/>
          </p:nvSpPr>
          <p:spPr>
            <a:xfrm>
              <a:off x="1973791" y="2651256"/>
              <a:ext cx="1439334" cy="60867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Jack Bice play area</a:t>
              </a:r>
            </a:p>
            <a:p>
              <a:r>
                <a:rPr lang="en-GB" sz="1200" dirty="0">
                  <a:hlinkClick r:id="rId3"/>
                </a:rPr>
                <a:t>16 Jack Bice Cl - Google Maps</a:t>
              </a:r>
              <a:endParaRPr lang="en-GB" sz="12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656AB7A-58A8-FBBE-6302-3ADD231F0C12}"/>
                </a:ext>
              </a:extLst>
            </p:cNvPr>
            <p:cNvSpPr txBox="1"/>
            <p:nvPr/>
          </p:nvSpPr>
          <p:spPr>
            <a:xfrm>
              <a:off x="2904726" y="5389066"/>
              <a:ext cx="1439334" cy="7825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Silvanus Jenkin</a:t>
              </a:r>
            </a:p>
            <a:p>
              <a:r>
                <a:rPr lang="en-GB" sz="1200" dirty="0"/>
                <a:t>Play area</a:t>
              </a:r>
            </a:p>
            <a:p>
              <a:r>
                <a:rPr lang="en-GB" sz="1200" dirty="0">
                  <a:hlinkClick r:id="rId4"/>
                </a:rPr>
                <a:t>1 Stanley Maggs Way - Google Maps</a:t>
              </a:r>
              <a:endParaRPr lang="en-GB" sz="12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540541E-FD08-EC1F-B486-D157692AE46E}"/>
                </a:ext>
              </a:extLst>
            </p:cNvPr>
            <p:cNvSpPr txBox="1"/>
            <p:nvPr/>
          </p:nvSpPr>
          <p:spPr>
            <a:xfrm>
              <a:off x="1810531" y="6175068"/>
              <a:ext cx="1439334" cy="7825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Stanley Maggs Way play area</a:t>
              </a:r>
            </a:p>
            <a:p>
              <a:r>
                <a:rPr lang="en-GB" sz="1200" dirty="0">
                  <a:hlinkClick r:id="rId5"/>
                </a:rPr>
                <a:t>2 Stanley Maggs Way - Google Maps</a:t>
              </a:r>
              <a:endParaRPr lang="en-GB" sz="1200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B78657D-7F99-FF59-9831-49CFCDCDC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0283" y="1678185"/>
              <a:ext cx="5086350" cy="352425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30BA8EF8-6980-70E6-003E-9CFF932A13AF}"/>
              </a:ext>
            </a:extLst>
          </p:cNvPr>
          <p:cNvSpPr txBox="1"/>
          <p:nvPr/>
        </p:nvSpPr>
        <p:spPr>
          <a:xfrm>
            <a:off x="187881" y="137880"/>
            <a:ext cx="2505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Map six / seven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A7B73C-53CC-B853-57DD-4F254A8453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57827" y="337935"/>
            <a:ext cx="4791075" cy="70675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497998-D8D5-E99D-3BB9-DF22AC24BD2C}"/>
              </a:ext>
            </a:extLst>
          </p:cNvPr>
          <p:cNvSpPr txBox="1"/>
          <p:nvPr/>
        </p:nvSpPr>
        <p:spPr>
          <a:xfrm>
            <a:off x="6583680" y="370316"/>
            <a:ext cx="370078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POS adj Pengover allotments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93DA007A-E460-F9AE-DCB4-84722AEB733A}"/>
              </a:ext>
            </a:extLst>
          </p:cNvPr>
          <p:cNvSpPr/>
          <p:nvPr/>
        </p:nvSpPr>
        <p:spPr>
          <a:xfrm rot="9967152">
            <a:off x="7175351" y="2746567"/>
            <a:ext cx="731520" cy="40011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D1EC4F-2AEE-597A-801C-C54C3EE37F95}"/>
              </a:ext>
            </a:extLst>
          </p:cNvPr>
          <p:cNvSpPr txBox="1"/>
          <p:nvPr/>
        </p:nvSpPr>
        <p:spPr>
          <a:xfrm>
            <a:off x="7389334" y="3228582"/>
            <a:ext cx="325956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400" dirty="0">
                <a:hlinkClick r:id="rId8"/>
              </a:rPr>
              <a:t>10 Dennis Rd - Google Maps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513535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7A87B3-DB44-390E-15F5-F24957A9E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429" y="586231"/>
            <a:ext cx="9925050" cy="54387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37F12B-54BA-DE4C-6A3A-BA44EA2B43E9}"/>
              </a:ext>
            </a:extLst>
          </p:cNvPr>
          <p:cNvSpPr txBox="1"/>
          <p:nvPr/>
        </p:nvSpPr>
        <p:spPr>
          <a:xfrm>
            <a:off x="5935067" y="4546156"/>
            <a:ext cx="239135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dirty="0"/>
              <a:t>Land at Hendra Park</a:t>
            </a:r>
          </a:p>
          <a:p>
            <a:r>
              <a:rPr lang="en-GB" sz="1600" dirty="0">
                <a:hlinkClick r:id="rId3"/>
              </a:rPr>
              <a:t>Liskeard, England - Google Maps</a:t>
            </a:r>
            <a:endParaRPr lang="en-GB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90DB30-499F-DFBF-2C06-2BF5DD4B0121}"/>
              </a:ext>
            </a:extLst>
          </p:cNvPr>
          <p:cNvSpPr txBox="1"/>
          <p:nvPr/>
        </p:nvSpPr>
        <p:spPr>
          <a:xfrm>
            <a:off x="1759830" y="3715159"/>
            <a:ext cx="225012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dirty="0"/>
              <a:t>Land adj Liskeard hospital </a:t>
            </a:r>
            <a:r>
              <a:rPr lang="en-GB" sz="1600" dirty="0">
                <a:hlinkClick r:id="rId4"/>
              </a:rPr>
              <a:t>A390 - Google Maps</a:t>
            </a:r>
            <a:endParaRPr lang="en-GB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A0CCEB-AE01-20A7-19FA-73EDD9360B94}"/>
              </a:ext>
            </a:extLst>
          </p:cNvPr>
          <p:cNvSpPr txBox="1"/>
          <p:nvPr/>
        </p:nvSpPr>
        <p:spPr>
          <a:xfrm>
            <a:off x="190005" y="130629"/>
            <a:ext cx="2505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Map eight</a:t>
            </a:r>
          </a:p>
        </p:txBody>
      </p:sp>
    </p:spTree>
    <p:extLst>
      <p:ext uri="{BB962C8B-B14F-4D97-AF65-F5344CB8AC3E}">
        <p14:creationId xmlns:p14="http://schemas.microsoft.com/office/powerpoint/2010/main" val="108052563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cd5713e-011e-4064-9348-f82e25d9409b">
      <Terms xmlns="http://schemas.microsoft.com/office/infopath/2007/PartnerControls"/>
    </lcf76f155ced4ddcb4097134ff3c332f>
    <TaxCatchAll xmlns="4a86f391-b236-4f6d-a31d-92fec9c71485" xsi:nil="true"/>
    <SharedWithUsers xmlns="4a86f391-b236-4f6d-a31d-92fec9c71485">
      <UserInfo>
        <DisplayName>Scott Sharples</DisplayName>
        <AccountId>294</AccountId>
        <AccountType/>
      </UserInfo>
      <UserInfo>
        <DisplayName>Sophie Hosking</DisplayName>
        <AccountId>6261</AccountId>
        <AccountType/>
      </UserInfo>
      <UserInfo>
        <DisplayName>Allan Hampshire</DisplayName>
        <AccountId>7777</AccountId>
        <AccountType/>
      </UserInfo>
      <UserInfo>
        <DisplayName>Phil Mason</DisplayName>
        <AccountId>6687</AccountId>
        <AccountType/>
      </UserInfo>
      <UserInfo>
        <DisplayName>Peter Marsh</DisplayName>
        <AccountId>10009</AccountId>
        <AccountType/>
      </UserInfo>
      <UserInfo>
        <DisplayName>Catriona Smith</DisplayName>
        <AccountId>3855</AccountId>
        <AccountType/>
      </UserInfo>
      <UserInfo>
        <DisplayName>Chantal Golden</DisplayName>
        <AccountId>3015</AccountId>
        <AccountType/>
      </UserInfo>
      <UserInfo>
        <DisplayName>Simon Mould</DisplayName>
        <AccountId>2255</AccountId>
        <AccountType/>
      </UserInfo>
      <UserInfo>
        <DisplayName>Bryan Skinner</DisplayName>
        <AccountId>2241</AccountId>
        <AccountType/>
      </UserInfo>
      <UserInfo>
        <DisplayName>Mark Pearce (Assurance)</DisplayName>
        <AccountId>10010</AccountId>
        <AccountType/>
      </UserInfo>
      <UserInfo>
        <DisplayName>Jo Smith</DisplayName>
        <AccountId>10413</AccountId>
        <AccountType/>
      </UserInfo>
      <UserInfo>
        <DisplayName>Kevin Reader</DisplayName>
        <AccountId>10020</AccountId>
        <AccountType/>
      </UserInfo>
      <UserInfo>
        <DisplayName>Julia Harvey (Resources)</DisplayName>
        <AccountId>10297</AccountId>
        <AccountType/>
      </UserInfo>
      <UserInfo>
        <DisplayName>Jon Mitchell</DisplayName>
        <AccountId>404</AccountId>
        <AccountType/>
      </UserInfo>
      <UserInfo>
        <DisplayName>Nicola Willcocks</DisplayName>
        <AccountId>7598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352DF02F345D4793B1BF961DCC032E" ma:contentTypeVersion="18" ma:contentTypeDescription="Create a new document." ma:contentTypeScope="" ma:versionID="d312968ae642ee4161f62efa98addcea">
  <xsd:schema xmlns:xsd="http://www.w3.org/2001/XMLSchema" xmlns:xs="http://www.w3.org/2001/XMLSchema" xmlns:p="http://schemas.microsoft.com/office/2006/metadata/properties" xmlns:ns2="4a86f391-b236-4f6d-a31d-92fec9c71485" xmlns:ns3="3cd5713e-011e-4064-9348-f82e25d9409b" targetNamespace="http://schemas.microsoft.com/office/2006/metadata/properties" ma:root="true" ma:fieldsID="80fe5d96d01bcb735bd58cdf0eed5b53" ns2:_="" ns3:_="">
    <xsd:import namespace="4a86f391-b236-4f6d-a31d-92fec9c71485"/>
    <xsd:import namespace="3cd5713e-011e-4064-9348-f82e25d9409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86f391-b236-4f6d-a31d-92fec9c7148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f0b2bf5-507a-4d35-911a-b5b82422522f}" ma:internalName="TaxCatchAll" ma:showField="CatchAllData" ma:web="4a86f391-b236-4f6d-a31d-92fec9c714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d5713e-011e-4064-9348-f82e25d940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7d33a88-9c9d-41e7-8517-e56a4db33b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1E45BB-A4C9-4A7B-97D7-D45ED42654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18B50D-7D75-46B5-AA88-48FFB432CF24}">
  <ds:schemaRefs>
    <ds:schemaRef ds:uri="0eaa4462-1982-4d3c-add9-2809a9a4c65e"/>
    <ds:schemaRef ds:uri="http://purl.org/dc/terms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53fd1687-9ccd-4cd7-8a34-a8388356fea7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7193F1A-60F6-4E8C-BF4E-D0E27E6AE5D0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316</TotalTime>
  <Words>630</Words>
  <Application>Microsoft Office PowerPoint</Application>
  <PresentationFormat>Custom</PresentationFormat>
  <Paragraphs>170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Verdana</vt:lpstr>
      <vt:lpstr>Blank</vt:lpstr>
      <vt:lpstr>1_Custom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Cornwall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 Dave</dc:creator>
  <cp:lastModifiedBy>Town Clerk (Liskeard Town Council)</cp:lastModifiedBy>
  <cp:revision>5</cp:revision>
  <dcterms:created xsi:type="dcterms:W3CDTF">2018-09-21T12:49:40Z</dcterms:created>
  <dcterms:modified xsi:type="dcterms:W3CDTF">2026-06-22T15:17:58Z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0x010100D3352DF02F345D4793B1BF961DCC032E</vt:lpwstr>
  </property>
  <property fmtid="{D5CDD505-2E9C-101B-9397-08002B2CF9AE}" pid="3" name="Activity">
    <vt:lpwstr>2;#Localism|95483d0d-f3b7-4210-96cb-71b8f4461df3</vt:lpwstr>
  </property>
  <property fmtid="{D5CDD505-2E9C-101B-9397-08002B2CF9AE}" pid="4" name="MediaServiceImageTags">
    <vt:lpwstr/>
  </property>
  <property fmtid="{D5CDD505-2E9C-101B-9397-08002B2CF9AE}" pid="5" name="lcf76f155ced4ddcb4097134ff3c332f">
    <vt:lpwstr/>
  </property>
  <property fmtid="{D5CDD505-2E9C-101B-9397-08002B2CF9AE}" pid="6" name="Function">
    <vt:lpwstr>1;#Democracy|c4a186e1-4237-482d-8a27-25d1b3041d61</vt:lpwstr>
  </property>
  <property fmtid="{D5CDD505-2E9C-101B-9397-08002B2CF9AE}" pid="7" name="Transaction">
    <vt:lpwstr/>
  </property>
  <property fmtid="{D5CDD505-2E9C-101B-9397-08002B2CF9AE}" pid="8" name="SharedWithUsers">
    <vt:lpwstr>294;#Scott Sharples;#6261;#Sophie Hosking;#7777;#Allan Hampshire;#6687;#Phil Mason;#10009;#Peter Marsh;#3855;#Catriona Smith;#3015;#Chantal Golden;#2255;#Simon Mould;#2241;#Bryan Skinner;#10010;#Mark Pearce (Assurance);#10413;#Jo Smith;#10020;#Kevin Reader;#10297;#Julia Harvey (Resources);#404;#Jon Mitchell;#7598;#Nicola Willcocks</vt:lpwstr>
  </property>
  <property fmtid="{D5CDD505-2E9C-101B-9397-08002B2CF9AE}" pid="9" name="MSIP_Label_65bade86-969a-4cfc-8d70-99d1f0adeaba_Enabled">
    <vt:lpwstr>true</vt:lpwstr>
  </property>
  <property fmtid="{D5CDD505-2E9C-101B-9397-08002B2CF9AE}" pid="10" name="MSIP_Label_65bade86-969a-4cfc-8d70-99d1f0adeaba_SetDate">
    <vt:lpwstr>2024-04-25T14:46:10Z</vt:lpwstr>
  </property>
  <property fmtid="{D5CDD505-2E9C-101B-9397-08002B2CF9AE}" pid="11" name="MSIP_Label_65bade86-969a-4cfc-8d70-99d1f0adeaba_Method">
    <vt:lpwstr>Privileged</vt:lpwstr>
  </property>
  <property fmtid="{D5CDD505-2E9C-101B-9397-08002B2CF9AE}" pid="12" name="MSIP_Label_65bade86-969a-4cfc-8d70-99d1f0adeaba_Name">
    <vt:lpwstr>65bade86-969a-4cfc-8d70-99d1f0adeaba</vt:lpwstr>
  </property>
  <property fmtid="{D5CDD505-2E9C-101B-9397-08002B2CF9AE}" pid="13" name="MSIP_Label_65bade86-969a-4cfc-8d70-99d1f0adeaba_SiteId">
    <vt:lpwstr>efaa16aa-d1de-4d58-ba2e-2833fdfdd29f</vt:lpwstr>
  </property>
  <property fmtid="{D5CDD505-2E9C-101B-9397-08002B2CF9AE}" pid="14" name="MSIP_Label_65bade86-969a-4cfc-8d70-99d1f0adeaba_ActionId">
    <vt:lpwstr>b94f5de7-7bae-4da4-8b40-d14204e67309</vt:lpwstr>
  </property>
  <property fmtid="{D5CDD505-2E9C-101B-9397-08002B2CF9AE}" pid="15" name="MSIP_Label_65bade86-969a-4cfc-8d70-99d1f0adeaba_ContentBits">
    <vt:lpwstr>1</vt:lpwstr>
  </property>
  <property fmtid="{D5CDD505-2E9C-101B-9397-08002B2CF9AE}" pid="16" name="ClassificationContentMarkingHeaderLocations">
    <vt:lpwstr>Blank:2\1_Custom Design:2\2_Custom Design:3</vt:lpwstr>
  </property>
  <property fmtid="{D5CDD505-2E9C-101B-9397-08002B2CF9AE}" pid="17" name="ClassificationContentMarkingHeaderText">
    <vt:lpwstr>Information Classification: CONTROLLED</vt:lpwstr>
  </property>
</Properties>
</file>